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1" name=""/>
        <p:cNvGrpSpPr/>
        <p:nvPr/>
      </p:nvGrpSpPr>
      <p:grpSpPr>
        <a:xfrm>
          <a:off x="0" y="0"/>
          <a:ext cx="0" cy="0"/>
          <a:chOff x="0" y="0"/>
          <a:chExt cx="0" cy="0"/>
        </a:xfrm>
      </p:grpSpPr>
      <p:sp>
        <p:nvSpPr>
          <p:cNvPr id="104865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5" name=""/>
        <p:cNvGrpSpPr/>
        <p:nvPr/>
      </p:nvGrpSpPr>
      <p:grpSpPr>
        <a:xfrm>
          <a:off x="0" y="0"/>
          <a:ext cx="0" cy="0"/>
          <a:chOff x="0" y="0"/>
          <a:chExt cx="0" cy="0"/>
        </a:xfrm>
      </p:grpSpPr>
      <p:sp>
        <p:nvSpPr>
          <p:cNvPr id="1048622" name="Title 1"/>
          <p:cNvSpPr>
            <a:spLocks noGrp="1"/>
          </p:cNvSpPr>
          <p:nvPr>
            <p:ph type="title"/>
          </p:nvPr>
        </p:nvSpPr>
        <p:spPr/>
        <p:txBody>
          <a:bodyPr/>
          <a:p>
            <a:r>
              <a:rPr altLang="zh-CN" lang="en-US" smtClean="0"/>
              <a:t>Click to edit Master title style</a:t>
            </a:r>
            <a:endParaRPr dirty="0" lang="en-US"/>
          </a:p>
        </p:txBody>
      </p:sp>
      <p:sp>
        <p:nvSpPr>
          <p:cNvPr id="1048623"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4"/>
          <p:cNvSpPr>
            <a:spLocks noGrp="1"/>
          </p:cNvSpPr>
          <p:nvPr>
            <p:ph type="ftr" sz="quarter" idx="11"/>
          </p:nvPr>
        </p:nvSpPr>
        <p:spPr/>
        <p:txBody>
          <a:bodyPr/>
          <a:p>
            <a:endParaRPr altLang="en-US" lang="zh-CN"/>
          </a:p>
        </p:txBody>
      </p:sp>
      <p:sp>
        <p:nvSpPr>
          <p:cNvPr id="104862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2" name=""/>
        <p:cNvGrpSpPr/>
        <p:nvPr/>
      </p:nvGrpSpPr>
      <p:grpSpPr>
        <a:xfrm>
          <a:off x="0" y="0"/>
          <a:ext cx="0" cy="0"/>
          <a:chOff x="0" y="0"/>
          <a:chExt cx="0" cy="0"/>
        </a:xfrm>
      </p:grpSpPr>
      <p:sp>
        <p:nvSpPr>
          <p:cNvPr id="104860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9" name="Footer Placeholder 4"/>
          <p:cNvSpPr>
            <a:spLocks noGrp="1"/>
          </p:cNvSpPr>
          <p:nvPr>
            <p:ph type="ftr" sz="quarter" idx="11"/>
          </p:nvPr>
        </p:nvSpPr>
        <p:spPr/>
        <p:txBody>
          <a:bodyPr/>
          <a:p>
            <a:endParaRPr altLang="en-US" lang="zh-CN"/>
          </a:p>
        </p:txBody>
      </p:sp>
      <p:sp>
        <p:nvSpPr>
          <p:cNvPr id="104861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3" name=""/>
        <p:cNvGrpSpPr/>
        <p:nvPr/>
      </p:nvGrpSpPr>
      <p:grpSpPr>
        <a:xfrm>
          <a:off x="0" y="0"/>
          <a:ext cx="0" cy="0"/>
          <a:chOff x="0" y="0"/>
          <a:chExt cx="0" cy="0"/>
        </a:xfrm>
      </p:grpSpPr>
      <p:sp>
        <p:nvSpPr>
          <p:cNvPr id="1048611" name="Title 1"/>
          <p:cNvSpPr>
            <a:spLocks noGrp="1"/>
          </p:cNvSpPr>
          <p:nvPr>
            <p:ph type="title"/>
          </p:nvPr>
        </p:nvSpPr>
        <p:spPr/>
        <p:txBody>
          <a:bodyPr/>
          <a:p>
            <a:r>
              <a:rPr altLang="zh-CN" lang="en-US" smtClean="0"/>
              <a:t>Click to edit Master title style</a:t>
            </a:r>
            <a:endParaRPr dirty="0" lang="en-US"/>
          </a:p>
        </p:txBody>
      </p:sp>
      <p:sp>
        <p:nvSpPr>
          <p:cNvPr id="104861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4" name="Footer Placeholder 4"/>
          <p:cNvSpPr>
            <a:spLocks noGrp="1"/>
          </p:cNvSpPr>
          <p:nvPr>
            <p:ph type="ftr" sz="quarter" idx="11"/>
          </p:nvPr>
        </p:nvSpPr>
        <p:spPr/>
        <p:txBody>
          <a:bodyPr/>
          <a:p>
            <a:endParaRPr altLang="en-US" lang="zh-CN"/>
          </a:p>
        </p:txBody>
      </p:sp>
      <p:sp>
        <p:nvSpPr>
          <p:cNvPr id="104861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6" name=""/>
        <p:cNvGrpSpPr/>
        <p:nvPr/>
      </p:nvGrpSpPr>
      <p:grpSpPr>
        <a:xfrm>
          <a:off x="0" y="0"/>
          <a:ext cx="0" cy="0"/>
          <a:chOff x="0" y="0"/>
          <a:chExt cx="0" cy="0"/>
        </a:xfrm>
      </p:grpSpPr>
      <p:sp>
        <p:nvSpPr>
          <p:cNvPr id="1048627"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8"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4"/>
          <p:cNvSpPr>
            <a:spLocks noGrp="1"/>
          </p:cNvSpPr>
          <p:nvPr>
            <p:ph type="ftr" sz="quarter" idx="11"/>
          </p:nvPr>
        </p:nvSpPr>
        <p:spPr/>
        <p:txBody>
          <a:bodyPr/>
          <a:p>
            <a:endParaRPr altLang="en-US" lang="zh-CN"/>
          </a:p>
        </p:txBody>
      </p:sp>
      <p:sp>
        <p:nvSpPr>
          <p:cNvPr id="104863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7" name=""/>
        <p:cNvGrpSpPr/>
        <p:nvPr/>
      </p:nvGrpSpPr>
      <p:grpSpPr>
        <a:xfrm>
          <a:off x="0" y="0"/>
          <a:ext cx="0" cy="0"/>
          <a:chOff x="0" y="0"/>
          <a:chExt cx="0" cy="0"/>
        </a:xfrm>
      </p:grpSpPr>
      <p:sp>
        <p:nvSpPr>
          <p:cNvPr id="1048632" name="Title 1"/>
          <p:cNvSpPr>
            <a:spLocks noGrp="1"/>
          </p:cNvSpPr>
          <p:nvPr>
            <p:ph type="title"/>
          </p:nvPr>
        </p:nvSpPr>
        <p:spPr/>
        <p:txBody>
          <a:bodyPr/>
          <a:p>
            <a:r>
              <a:rPr altLang="zh-CN" lang="en-US" smtClean="0"/>
              <a:t>Click to edit Master title style</a:t>
            </a:r>
            <a:endParaRPr dirty="0" lang="en-US"/>
          </a:p>
        </p:txBody>
      </p:sp>
      <p:sp>
        <p:nvSpPr>
          <p:cNvPr id="1048633"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4"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6" name="Footer Placeholder 5"/>
          <p:cNvSpPr>
            <a:spLocks noGrp="1"/>
          </p:cNvSpPr>
          <p:nvPr>
            <p:ph type="ftr" sz="quarter" idx="11"/>
          </p:nvPr>
        </p:nvSpPr>
        <p:spPr/>
        <p:txBody>
          <a:bodyPr/>
          <a:p>
            <a:endParaRPr altLang="en-US" lang="zh-CN"/>
          </a:p>
        </p:txBody>
      </p:sp>
      <p:sp>
        <p:nvSpPr>
          <p:cNvPr id="104863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38"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9"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0"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1"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2"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4" name="Footer Placeholder 7"/>
          <p:cNvSpPr>
            <a:spLocks noGrp="1"/>
          </p:cNvSpPr>
          <p:nvPr>
            <p:ph type="ftr" sz="quarter" idx="11"/>
          </p:nvPr>
        </p:nvSpPr>
        <p:spPr/>
        <p:txBody>
          <a:bodyPr/>
          <a:p>
            <a:endParaRPr altLang="en-US" lang="zh-CN"/>
          </a:p>
        </p:txBody>
      </p:sp>
      <p:sp>
        <p:nvSpPr>
          <p:cNvPr id="1048645"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1" name=""/>
        <p:cNvGrpSpPr/>
        <p:nvPr/>
      </p:nvGrpSpPr>
      <p:grpSpPr>
        <a:xfrm>
          <a:off x="0" y="0"/>
          <a:ext cx="0" cy="0"/>
          <a:chOff x="0" y="0"/>
          <a:chExt cx="0" cy="0"/>
        </a:xfrm>
      </p:grpSpPr>
      <p:sp>
        <p:nvSpPr>
          <p:cNvPr id="1048602" name="Title 1"/>
          <p:cNvSpPr>
            <a:spLocks noGrp="1"/>
          </p:cNvSpPr>
          <p:nvPr>
            <p:ph type="title"/>
          </p:nvPr>
        </p:nvSpPr>
        <p:spPr/>
        <p:txBody>
          <a:bodyPr/>
          <a:p>
            <a:r>
              <a:rPr altLang="zh-CN" lang="en-US" smtClean="0"/>
              <a:t>Click to edit Master title style</a:t>
            </a:r>
            <a:endParaRPr dirty="0" lang="en-US"/>
          </a:p>
        </p:txBody>
      </p:sp>
      <p:sp>
        <p:nvSpPr>
          <p:cNvPr id="1048603"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4" name="Footer Placeholder 3"/>
          <p:cNvSpPr>
            <a:spLocks noGrp="1"/>
          </p:cNvSpPr>
          <p:nvPr>
            <p:ph type="ftr" sz="quarter" idx="11"/>
          </p:nvPr>
        </p:nvSpPr>
        <p:spPr/>
        <p:txBody>
          <a:bodyPr/>
          <a:p>
            <a:endParaRPr altLang="en-US" lang="zh-CN"/>
          </a:p>
        </p:txBody>
      </p:sp>
      <p:sp>
        <p:nvSpPr>
          <p:cNvPr id="1048605"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 name=""/>
        <p:cNvGrpSpPr/>
        <p:nvPr/>
      </p:nvGrpSpPr>
      <p:grpSpPr>
        <a:xfrm>
          <a:off x="0" y="0"/>
          <a:ext cx="0" cy="0"/>
          <a:chOff x="0" y="0"/>
          <a:chExt cx="0" cy="0"/>
        </a:xfrm>
      </p:grpSpPr>
      <p:sp>
        <p:nvSpPr>
          <p:cNvPr id="1048646"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7" name="Footer Placeholder 2"/>
          <p:cNvSpPr>
            <a:spLocks noGrp="1"/>
          </p:cNvSpPr>
          <p:nvPr>
            <p:ph type="ftr" sz="quarter" idx="11"/>
          </p:nvPr>
        </p:nvSpPr>
        <p:spPr/>
        <p:txBody>
          <a:bodyPr/>
          <a:p>
            <a:endParaRPr altLang="en-US" lang="zh-CN"/>
          </a:p>
        </p:txBody>
      </p:sp>
      <p:sp>
        <p:nvSpPr>
          <p:cNvPr id="1048648"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 name=""/>
        <p:cNvGrpSpPr/>
        <p:nvPr/>
      </p:nvGrpSpPr>
      <p:grpSpPr>
        <a:xfrm>
          <a:off x="0" y="0"/>
          <a:ext cx="0" cy="0"/>
          <a:chOff x="0" y="0"/>
          <a:chExt cx="0" cy="0"/>
        </a:xfrm>
      </p:grpSpPr>
      <p:sp>
        <p:nvSpPr>
          <p:cNvPr id="104864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3" name="Footer Placeholder 5"/>
          <p:cNvSpPr>
            <a:spLocks noGrp="1"/>
          </p:cNvSpPr>
          <p:nvPr>
            <p:ph type="ftr" sz="quarter" idx="11"/>
          </p:nvPr>
        </p:nvSpPr>
        <p:spPr/>
        <p:txBody>
          <a:bodyPr/>
          <a:p>
            <a:endParaRPr altLang="en-US" lang="zh-CN"/>
          </a:p>
        </p:txBody>
      </p:sp>
      <p:sp>
        <p:nvSpPr>
          <p:cNvPr id="104865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 name=""/>
        <p:cNvGrpSpPr/>
        <p:nvPr/>
      </p:nvGrpSpPr>
      <p:grpSpPr>
        <a:xfrm>
          <a:off x="0" y="0"/>
          <a:ext cx="0" cy="0"/>
          <a:chOff x="0" y="0"/>
          <a:chExt cx="0" cy="0"/>
        </a:xfrm>
      </p:grpSpPr>
      <p:sp>
        <p:nvSpPr>
          <p:cNvPr id="1048616"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7"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8"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9"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0" name="Footer Placeholder 5"/>
          <p:cNvSpPr>
            <a:spLocks noGrp="1"/>
          </p:cNvSpPr>
          <p:nvPr>
            <p:ph type="ftr" sz="quarter" idx="11"/>
          </p:nvPr>
        </p:nvSpPr>
        <p:spPr/>
        <p:txBody>
          <a:bodyPr/>
          <a:p>
            <a:endParaRPr altLang="en-US" lang="zh-CN"/>
          </a:p>
        </p:txBody>
      </p:sp>
      <p:sp>
        <p:nvSpPr>
          <p:cNvPr id="1048621"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Title 1"/>
          <p:cNvSpPr>
            <a:spLocks noGrp="1"/>
          </p:cNvSpPr>
          <p:nvPr>
            <p:ph type="ctrTitle"/>
          </p:nvPr>
        </p:nvSpPr>
        <p:spPr>
          <a:xfrm>
            <a:off x="685800" y="459715"/>
            <a:ext cx="7772400" cy="1283391"/>
          </a:xfrm>
        </p:spPr>
        <p:txBody>
          <a:bodyPr/>
          <a:p>
            <a:pPr algn="ctr"/>
            <a:r>
              <a:rPr altLang="zh-CN" b="1" sz="3200" lang="en-US"/>
              <a:t>T</a:t>
            </a:r>
            <a:r>
              <a:rPr altLang="zh-CN" b="1" sz="3200" lang="en-US"/>
              <a:t>o</a:t>
            </a:r>
            <a:r>
              <a:rPr altLang="zh-CN" b="1" sz="3200" lang="en-US"/>
              <a:t>p</a:t>
            </a:r>
            <a:r>
              <a:rPr altLang="zh-CN" b="1" sz="3200" lang="en-US"/>
              <a:t>i</a:t>
            </a:r>
            <a:r>
              <a:rPr altLang="zh-CN" b="1" sz="3200" lang="en-US"/>
              <a:t>c</a:t>
            </a:r>
            <a:r>
              <a:rPr altLang="zh-CN" b="1" sz="3200" lang="en-US"/>
              <a:t> </a:t>
            </a:r>
            <a:br>
              <a:rPr altLang="zh-CN" b="1" sz="3200" lang="en-US"/>
            </a:br>
            <a:r>
              <a:rPr altLang="zh-CN" b="1" sz="3200" lang="en-US"/>
              <a:t>S</a:t>
            </a:r>
            <a:r>
              <a:rPr altLang="zh-CN" b="1" sz="3200" lang="en-US"/>
              <a:t>c</a:t>
            </a:r>
            <a:r>
              <a:rPr altLang="zh-CN" b="1" sz="3200" lang="en-US"/>
              <a:t>a</a:t>
            </a:r>
            <a:r>
              <a:rPr altLang="zh-CN" b="1" sz="3200" lang="en-US"/>
              <a:t>l</a:t>
            </a:r>
            <a:r>
              <a:rPr altLang="zh-CN" b="1" sz="3200" lang="en-US"/>
              <a:t>a</a:t>
            </a:r>
            <a:r>
              <a:rPr altLang="zh-CN" b="1" sz="3200" lang="en-US"/>
              <a:t>r</a:t>
            </a:r>
            <a:r>
              <a:rPr altLang="zh-CN" b="1" sz="3200" lang="en-US"/>
              <a:t> </a:t>
            </a:r>
            <a:r>
              <a:rPr altLang="zh-CN" b="1" sz="3200" lang="en-US"/>
              <a:t>a</a:t>
            </a:r>
            <a:r>
              <a:rPr altLang="zh-CN" b="1" sz="3200" lang="en-US"/>
              <a:t>n</a:t>
            </a:r>
            <a:r>
              <a:rPr altLang="zh-CN" b="1" sz="3200" lang="en-US"/>
              <a:t>d</a:t>
            </a:r>
            <a:r>
              <a:rPr altLang="zh-CN" b="1" sz="3200" lang="en-US"/>
              <a:t> </a:t>
            </a:r>
            <a:r>
              <a:rPr altLang="zh-CN" b="1" sz="3200" lang="en-US"/>
              <a:t>V</a:t>
            </a:r>
            <a:r>
              <a:rPr altLang="zh-CN" b="1" sz="3200" lang="en-US"/>
              <a:t>e</a:t>
            </a:r>
            <a:r>
              <a:rPr altLang="zh-CN" b="1" sz="3200" lang="en-US"/>
              <a:t>c</a:t>
            </a:r>
            <a:r>
              <a:rPr altLang="zh-CN" b="1" sz="3200" lang="en-US"/>
              <a:t>t</a:t>
            </a:r>
            <a:r>
              <a:rPr altLang="zh-CN" b="1" sz="3200" lang="en-US"/>
              <a:t>o</a:t>
            </a:r>
            <a:r>
              <a:rPr altLang="zh-CN" b="1" sz="3200" lang="en-US"/>
              <a:t>r</a:t>
            </a:r>
            <a:endParaRPr altLang="zh-CN" lang="en-US"/>
          </a:p>
        </p:txBody>
      </p:sp>
      <p:sp>
        <p:nvSpPr>
          <p:cNvPr id="1048587" name="Subtitle 2"/>
          <p:cNvSpPr>
            <a:spLocks noGrp="1"/>
          </p:cNvSpPr>
          <p:nvPr>
            <p:ph type="subTitle" idx="1"/>
          </p:nvPr>
        </p:nvSpPr>
        <p:spPr>
          <a:xfrm>
            <a:off x="1143000" y="2045398"/>
            <a:ext cx="6858000" cy="3212402"/>
          </a:xfrm>
        </p:spPr>
        <p:txBody>
          <a:bodyPr/>
          <a:p>
            <a:pPr algn="l"/>
            <a:r>
              <a:rPr altLang="zh-CN" b="1" lang="en-US"/>
              <a:t>S</a:t>
            </a:r>
            <a:r>
              <a:rPr altLang="zh-CN" b="1" lang="en-US"/>
              <a:t>c</a:t>
            </a:r>
            <a:r>
              <a:rPr altLang="zh-CN" b="1" lang="en-US"/>
              <a:t>a</a:t>
            </a:r>
            <a:r>
              <a:rPr altLang="zh-CN" b="1" lang="en-US"/>
              <a:t>l</a:t>
            </a:r>
            <a:r>
              <a:rPr altLang="zh-CN" b="1" lang="en-US"/>
              <a:t>a</a:t>
            </a:r>
            <a:r>
              <a:rPr altLang="zh-CN" b="1" lang="en-US"/>
              <a:t>r</a:t>
            </a:r>
            <a:r>
              <a:rPr altLang="zh-CN" b="1" lang="en-US"/>
              <a:t> </a:t>
            </a:r>
            <a:r>
              <a:rPr altLang="zh-CN" b="1" lang="en-US"/>
              <a:t>Q</a:t>
            </a:r>
            <a:r>
              <a:rPr altLang="zh-CN" b="1" lang="en-US"/>
              <a:t>u</a:t>
            </a:r>
            <a:r>
              <a:rPr altLang="zh-CN" b="1" lang="en-US"/>
              <a:t>a</a:t>
            </a:r>
            <a:r>
              <a:rPr altLang="zh-CN" b="1" lang="en-US"/>
              <a:t>n</a:t>
            </a:r>
            <a:r>
              <a:rPr altLang="zh-CN" b="1" lang="en-US"/>
              <a:t>tities</a:t>
            </a:r>
            <a:endParaRPr altLang="zh-CN" lang="en-US"/>
          </a:p>
          <a:p>
            <a:pPr algn="l"/>
            <a:r>
              <a:rPr altLang="zh-CN" b="1" lang="en-US"/>
              <a:t>E</a:t>
            </a:r>
            <a:r>
              <a:rPr altLang="zh-CN" b="1" lang="en-US"/>
              <a:t>x</a:t>
            </a:r>
            <a:r>
              <a:rPr altLang="zh-CN" b="1" lang="en-US"/>
              <a:t>a</a:t>
            </a:r>
            <a:r>
              <a:rPr altLang="zh-CN" b="1" lang="en-US"/>
              <a:t>m</a:t>
            </a:r>
            <a:r>
              <a:rPr altLang="zh-CN" b="1" lang="en-US"/>
              <a:t>p</a:t>
            </a:r>
            <a:r>
              <a:rPr altLang="zh-CN" b="1" lang="en-US"/>
              <a:t>l</a:t>
            </a:r>
            <a:r>
              <a:rPr altLang="zh-CN" b="1" lang="en-US"/>
              <a:t>e</a:t>
            </a:r>
            <a:r>
              <a:rPr altLang="zh-CN" b="1" lang="en-US"/>
              <a:t> </a:t>
            </a:r>
            <a:r>
              <a:rPr altLang="zh-CN" b="1" lang="en-US"/>
              <a:t>o</a:t>
            </a:r>
            <a:r>
              <a:rPr altLang="zh-CN" b="1" lang="en-US"/>
              <a:t>f</a:t>
            </a:r>
            <a:r>
              <a:rPr altLang="zh-CN" b="1" lang="en-US"/>
              <a:t> </a:t>
            </a:r>
            <a:r>
              <a:rPr altLang="zh-CN" b="1" lang="en-US"/>
              <a:t>s</a:t>
            </a:r>
            <a:r>
              <a:rPr altLang="zh-CN" b="1" lang="en-US"/>
              <a:t>c</a:t>
            </a:r>
            <a:r>
              <a:rPr altLang="zh-CN" b="1" lang="en-US"/>
              <a:t>a</a:t>
            </a:r>
            <a:r>
              <a:rPr altLang="zh-CN" b="1" lang="en-US"/>
              <a:t>l</a:t>
            </a:r>
            <a:r>
              <a:rPr altLang="zh-CN" b="1" lang="en-US"/>
              <a:t>a</a:t>
            </a:r>
            <a:r>
              <a:rPr altLang="zh-CN" b="1" lang="en-US"/>
              <a:t>r</a:t>
            </a:r>
            <a:r>
              <a:rPr altLang="zh-CN" b="1" lang="en-US"/>
              <a:t> </a:t>
            </a:r>
            <a:r>
              <a:rPr altLang="zh-CN" b="1" lang="en-US"/>
              <a:t>Quantities</a:t>
            </a:r>
            <a:endParaRPr altLang="zh-CN" lang="en-US"/>
          </a:p>
          <a:p>
            <a:pPr algn="l"/>
            <a:r>
              <a:rPr altLang="zh-CN" b="1" lang="en-US"/>
              <a:t>V</a:t>
            </a:r>
            <a:r>
              <a:rPr altLang="zh-CN" b="1" lang="en-US"/>
              <a:t>e</a:t>
            </a:r>
            <a:r>
              <a:rPr altLang="zh-CN" b="1" lang="en-US"/>
              <a:t>c</a:t>
            </a:r>
            <a:r>
              <a:rPr altLang="zh-CN" b="1" lang="en-US"/>
              <a:t>t</a:t>
            </a:r>
            <a:r>
              <a:rPr altLang="zh-CN" b="1" lang="en-US"/>
              <a:t>o</a:t>
            </a:r>
            <a:r>
              <a:rPr altLang="zh-CN" b="1" lang="en-US"/>
              <a:t>r</a:t>
            </a:r>
            <a:r>
              <a:rPr altLang="zh-CN" b="1" lang="en-US"/>
              <a:t> </a:t>
            </a:r>
            <a:r>
              <a:rPr altLang="zh-CN" b="1" lang="en-US"/>
              <a:t>Q</a:t>
            </a:r>
            <a:r>
              <a:rPr altLang="zh-CN" b="1" lang="en-US"/>
              <a:t>u</a:t>
            </a:r>
            <a:r>
              <a:rPr altLang="zh-CN" b="1" lang="en-US"/>
              <a:t>a</a:t>
            </a:r>
            <a:r>
              <a:rPr altLang="zh-CN" b="1" lang="en-US"/>
              <a:t>n</a:t>
            </a:r>
            <a:r>
              <a:rPr altLang="zh-CN" b="1" lang="en-US"/>
              <a:t>tities</a:t>
            </a:r>
            <a:endParaRPr altLang="zh-CN" lang="en-US"/>
          </a:p>
          <a:p>
            <a:pPr algn="l"/>
            <a:r>
              <a:rPr altLang="zh-CN" b="1" lang="en-US"/>
              <a:t>E</a:t>
            </a:r>
            <a:r>
              <a:rPr altLang="zh-CN" b="1" lang="en-US"/>
              <a:t>x</a:t>
            </a:r>
            <a:r>
              <a:rPr altLang="zh-CN" b="1" lang="en-US"/>
              <a:t>a</a:t>
            </a:r>
            <a:r>
              <a:rPr altLang="zh-CN" b="1" lang="en-US"/>
              <a:t>m</a:t>
            </a:r>
            <a:r>
              <a:rPr altLang="zh-CN" b="1" lang="en-US"/>
              <a:t>p</a:t>
            </a:r>
            <a:r>
              <a:rPr altLang="zh-CN" b="1" lang="en-US"/>
              <a:t>l</a:t>
            </a:r>
            <a:r>
              <a:rPr altLang="zh-CN" b="1" lang="en-US"/>
              <a:t>e</a:t>
            </a:r>
            <a:r>
              <a:rPr altLang="zh-CN" b="1" lang="en-US"/>
              <a:t> </a:t>
            </a:r>
            <a:r>
              <a:rPr altLang="zh-CN" b="1" lang="en-US"/>
              <a:t>o</a:t>
            </a:r>
            <a:r>
              <a:rPr altLang="zh-CN" b="1" lang="en-US"/>
              <a:t>f</a:t>
            </a:r>
            <a:r>
              <a:rPr altLang="zh-CN" b="1" lang="en-US"/>
              <a:t> </a:t>
            </a:r>
            <a:r>
              <a:rPr altLang="zh-CN" b="1" lang="en-US"/>
              <a:t>Vector</a:t>
            </a:r>
            <a:r>
              <a:rPr altLang="zh-CN" b="1" lang="en-US"/>
              <a:t> </a:t>
            </a:r>
            <a:r>
              <a:rPr altLang="zh-CN" b="1" lang="en-US"/>
              <a:t>Q</a:t>
            </a:r>
            <a:r>
              <a:rPr altLang="zh-CN" b="1" lang="en-US"/>
              <a:t>u</a:t>
            </a:r>
            <a:r>
              <a:rPr altLang="zh-CN" b="1" lang="en-US"/>
              <a:t>a</a:t>
            </a:r>
            <a:r>
              <a:rPr altLang="zh-CN" b="1" lang="en-US"/>
              <a:t>n</a:t>
            </a:r>
            <a:r>
              <a:rPr altLang="zh-CN" b="1" lang="en-US"/>
              <a:t>t</a:t>
            </a:r>
            <a:r>
              <a:rPr altLang="zh-CN" b="1" lang="en-US"/>
              <a:t>ities</a:t>
            </a:r>
            <a:r>
              <a:rPr altLang="zh-CN" b="1" lang="en-US"/>
              <a:t> </a:t>
            </a:r>
            <a:endParaRPr altLang="zh-CN" lang="en-US"/>
          </a:p>
          <a:p>
            <a:pPr algn="l"/>
            <a:r>
              <a:rPr altLang="zh-CN" b="1" lang="en-US"/>
              <a:t>C</a:t>
            </a:r>
            <a:r>
              <a:rPr altLang="zh-CN" b="1" lang="en-US"/>
              <a:t>h</a:t>
            </a:r>
            <a:r>
              <a:rPr altLang="zh-CN" b="1" lang="en-US"/>
              <a:t>a</a:t>
            </a:r>
            <a:r>
              <a:rPr altLang="zh-CN" b="1" lang="en-US"/>
              <a:t>r</a:t>
            </a:r>
            <a:r>
              <a:rPr altLang="zh-CN" b="1" lang="en-US"/>
              <a:t>a</a:t>
            </a:r>
            <a:r>
              <a:rPr altLang="zh-CN" b="1" lang="en-US"/>
              <a:t>cteristics</a:t>
            </a:r>
            <a:r>
              <a:rPr altLang="zh-CN" b="1" lang="en-US"/>
              <a:t> </a:t>
            </a:r>
            <a:r>
              <a:rPr altLang="zh-CN" b="1" lang="en-US"/>
              <a:t>o</a:t>
            </a:r>
            <a:r>
              <a:rPr altLang="zh-CN" b="1" lang="en-US"/>
              <a:t>f</a:t>
            </a:r>
            <a:r>
              <a:rPr altLang="zh-CN" b="1" lang="en-US"/>
              <a:t> </a:t>
            </a:r>
            <a:r>
              <a:rPr altLang="zh-CN" b="1" lang="en-US"/>
              <a:t>s</a:t>
            </a:r>
            <a:r>
              <a:rPr altLang="zh-CN" b="1" lang="en-US"/>
              <a:t>c</a:t>
            </a:r>
            <a:r>
              <a:rPr altLang="zh-CN" b="1" lang="en-US"/>
              <a:t>a</a:t>
            </a:r>
            <a:r>
              <a:rPr altLang="zh-CN" b="1" lang="en-US"/>
              <a:t>l</a:t>
            </a:r>
            <a:r>
              <a:rPr altLang="zh-CN" b="1" lang="en-US"/>
              <a:t>a</a:t>
            </a:r>
            <a:r>
              <a:rPr altLang="zh-CN" b="1" lang="en-US"/>
              <a:t>r</a:t>
            </a:r>
            <a:r>
              <a:rPr altLang="zh-CN" b="1" lang="en-US"/>
              <a:t> </a:t>
            </a:r>
            <a:r>
              <a:rPr altLang="zh-CN" b="1" lang="en-US"/>
              <a:t>a</a:t>
            </a:r>
            <a:r>
              <a:rPr altLang="zh-CN" b="1" lang="en-US"/>
              <a:t>n</a:t>
            </a:r>
            <a:r>
              <a:rPr altLang="zh-CN" b="1" lang="en-US"/>
              <a:t>d</a:t>
            </a:r>
            <a:r>
              <a:rPr altLang="zh-CN" b="1" lang="en-US"/>
              <a:t> </a:t>
            </a:r>
            <a:r>
              <a:rPr altLang="zh-CN" b="1" lang="en-US"/>
              <a:t>v</a:t>
            </a:r>
            <a:r>
              <a:rPr altLang="zh-CN" b="1" lang="en-US"/>
              <a:t>e</a:t>
            </a:r>
            <a:r>
              <a:rPr altLang="zh-CN" b="1" lang="en-US"/>
              <a:t>c</a:t>
            </a:r>
            <a:r>
              <a:rPr altLang="zh-CN" b="1" lang="en-US"/>
              <a:t>t</a:t>
            </a:r>
            <a:r>
              <a:rPr altLang="zh-CN" b="1" lang="en-US"/>
              <a:t>o</a:t>
            </a:r>
            <a:r>
              <a:rPr altLang="zh-CN" b="1" lang="en-US"/>
              <a:t>r</a:t>
            </a:r>
            <a:endParaRPr altLang="zh-CN" lang="en-US"/>
          </a:p>
          <a:p>
            <a:pPr algn="l"/>
            <a:r>
              <a:rPr altLang="zh-CN" b="1" lang="en-US"/>
              <a:t>S</a:t>
            </a:r>
            <a:r>
              <a:rPr altLang="zh-CN" b="1" lang="en-US"/>
              <a:t>i</a:t>
            </a:r>
            <a:r>
              <a:rPr altLang="zh-CN" b="1" lang="en-US"/>
              <a:t>m</a:t>
            </a:r>
            <a:r>
              <a:rPr altLang="zh-CN" b="1" lang="en-US"/>
              <a:t>i</a:t>
            </a:r>
            <a:r>
              <a:rPr altLang="zh-CN" b="1" lang="en-US"/>
              <a:t>l</a:t>
            </a:r>
            <a:r>
              <a:rPr altLang="zh-CN" b="1" lang="en-US"/>
              <a:t>a</a:t>
            </a:r>
            <a:r>
              <a:rPr altLang="zh-CN" b="1" lang="en-US"/>
              <a:t>rity</a:t>
            </a:r>
            <a:r>
              <a:rPr altLang="zh-CN" b="1" lang="en-US"/>
              <a:t> </a:t>
            </a:r>
            <a:r>
              <a:rPr altLang="zh-CN" b="1" lang="en-US"/>
              <a:t>between</a:t>
            </a:r>
            <a:r>
              <a:rPr altLang="zh-CN" b="1" lang="en-US"/>
              <a:t> vector</a:t>
            </a:r>
            <a:r>
              <a:rPr altLang="zh-CN" b="1" lang="en-US"/>
              <a:t> </a:t>
            </a:r>
            <a:r>
              <a:rPr altLang="zh-CN" b="1" lang="en-US"/>
              <a:t>and</a:t>
            </a:r>
            <a:r>
              <a:rPr altLang="zh-CN" b="1" lang="en-US"/>
              <a:t> scalar</a:t>
            </a:r>
            <a:endParaRPr altLang="zh-CN" lang="en-US"/>
          </a:p>
          <a:p>
            <a:pPr algn="l"/>
            <a:r>
              <a:rPr altLang="zh-CN" b="1" lang="en-US"/>
              <a:t>D</a:t>
            </a:r>
            <a:r>
              <a:rPr altLang="zh-CN" b="1" lang="en-US"/>
              <a:t>i</a:t>
            </a:r>
            <a:r>
              <a:rPr altLang="zh-CN" b="1" lang="en-US"/>
              <a:t>f</a:t>
            </a:r>
            <a:r>
              <a:rPr altLang="zh-CN" b="1" lang="en-US"/>
              <a:t>ference</a:t>
            </a:r>
            <a:r>
              <a:rPr altLang="zh-CN" b="1" lang="en-US"/>
              <a:t> </a:t>
            </a:r>
            <a:r>
              <a:rPr altLang="zh-CN" b="1" lang="en-US"/>
              <a:t>b</a:t>
            </a:r>
            <a:r>
              <a:rPr altLang="zh-CN" b="1" lang="en-US"/>
              <a:t>e</a:t>
            </a:r>
            <a:r>
              <a:rPr altLang="zh-CN" b="1" lang="en-US"/>
              <a:t>t</a:t>
            </a:r>
            <a:r>
              <a:rPr altLang="zh-CN" b="1" lang="en-US"/>
              <a:t>ween</a:t>
            </a:r>
            <a:r>
              <a:rPr altLang="zh-CN" b="1" lang="en-US"/>
              <a:t> </a:t>
            </a:r>
            <a:r>
              <a:rPr altLang="zh-CN" b="1" lang="en-US"/>
              <a:t>scalar</a:t>
            </a:r>
            <a:r>
              <a:rPr altLang="zh-CN" b="1" lang="en-US"/>
              <a:t> and</a:t>
            </a:r>
            <a:r>
              <a:rPr altLang="zh-CN" b="1" lang="en-US"/>
              <a:t> vector</a:t>
            </a:r>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8" name=""/>
          <p:cNvSpPr>
            <a:spLocks noGrp="1"/>
          </p:cNvSpPr>
          <p:nvPr>
            <p:ph type="ctrTitle"/>
          </p:nvPr>
        </p:nvSpPr>
        <p:spPr>
          <a:xfrm>
            <a:off x="685800" y="208810"/>
            <a:ext cx="7772400" cy="754376"/>
          </a:xfrm>
        </p:spPr>
        <p:txBody>
          <a:bodyPr/>
          <a:p>
            <a:r>
              <a:rPr b="1" sz="2800" lang="en-US"/>
              <a:t>I</a:t>
            </a:r>
            <a:r>
              <a:rPr b="1" sz="2800" lang="en-US"/>
              <a:t>n</a:t>
            </a:r>
            <a:r>
              <a:rPr b="1" sz="2800" lang="en-US"/>
              <a:t>t</a:t>
            </a:r>
            <a:r>
              <a:rPr b="1" sz="2800" lang="en-US"/>
              <a:t>r</a:t>
            </a:r>
            <a:r>
              <a:rPr b="1" sz="2800" lang="en-US"/>
              <a:t>o</a:t>
            </a:r>
            <a:r>
              <a:rPr b="1" sz="2800" lang="en-US"/>
              <a:t>d</a:t>
            </a:r>
            <a:r>
              <a:rPr b="1" sz="2800" lang="en-US"/>
              <a:t>u</a:t>
            </a:r>
            <a:r>
              <a:rPr b="1" sz="2800" lang="en-US"/>
              <a:t>ction</a:t>
            </a:r>
            <a:endParaRPr lang="en-US"/>
          </a:p>
        </p:txBody>
      </p:sp>
      <p:sp>
        <p:nvSpPr>
          <p:cNvPr id="1048589" name=""/>
          <p:cNvSpPr>
            <a:spLocks noGrp="1"/>
          </p:cNvSpPr>
          <p:nvPr>
            <p:ph type="subTitle" idx="1"/>
          </p:nvPr>
        </p:nvSpPr>
        <p:spPr>
          <a:xfrm>
            <a:off x="522172" y="963186"/>
            <a:ext cx="7698703" cy="5795872"/>
          </a:xfrm>
        </p:spPr>
        <p:txBody>
          <a:bodyPr>
            <a:normAutofit fontScale="95833" lnSpcReduction="20000"/>
          </a:bodyPr>
          <a:p>
            <a:r>
              <a:rPr sz="2400" lang="en-US"/>
              <a:t>T</a:t>
            </a:r>
            <a:r>
              <a:rPr sz="2400" lang="en-US"/>
              <a:t>h</a:t>
            </a:r>
            <a:r>
              <a:rPr sz="2400" lang="en-US"/>
              <a:t>e</a:t>
            </a:r>
            <a:r>
              <a:rPr sz="2400" lang="en-US"/>
              <a:t>r</a:t>
            </a:r>
            <a:r>
              <a:rPr sz="2400" lang="en-US"/>
              <a:t>e</a:t>
            </a:r>
            <a:r>
              <a:rPr sz="2400" lang="en-US"/>
              <a:t> </a:t>
            </a:r>
            <a:r>
              <a:rPr sz="2400" lang="en-US"/>
              <a:t>w</a:t>
            </a:r>
            <a:r>
              <a:rPr sz="2400" lang="en-US"/>
              <a:t>r</a:t>
            </a:r>
            <a:r>
              <a:rPr sz="2400" lang="en-US"/>
              <a:t>e</a:t>
            </a:r>
            <a:r>
              <a:rPr sz="2400" lang="en-US"/>
              <a:t> </a:t>
            </a:r>
            <a:r>
              <a:rPr sz="2400" lang="en-US"/>
              <a:t>t</a:t>
            </a:r>
            <a:r>
              <a:rPr sz="2400" lang="en-US"/>
              <a:t>w</a:t>
            </a:r>
            <a:r>
              <a:rPr sz="2400" lang="en-US"/>
              <a:t>o</a:t>
            </a:r>
            <a:r>
              <a:rPr sz="2400" lang="en-US"/>
              <a:t> </a:t>
            </a:r>
            <a:r>
              <a:rPr sz="2400" lang="en-US"/>
              <a:t>t</a:t>
            </a:r>
            <a:r>
              <a:rPr sz="2400" lang="en-US"/>
              <a:t>y</a:t>
            </a:r>
            <a:r>
              <a:rPr sz="2400" lang="en-US"/>
              <a:t>p</a:t>
            </a:r>
            <a:r>
              <a:rPr sz="2400" lang="en-US"/>
              <a:t>e</a:t>
            </a:r>
            <a:r>
              <a:rPr sz="2400" lang="en-US"/>
              <a:t> </a:t>
            </a:r>
            <a:r>
              <a:rPr sz="2400" lang="en-US"/>
              <a:t>o</a:t>
            </a:r>
            <a:r>
              <a:rPr sz="2400" lang="en-US"/>
              <a:t>f</a:t>
            </a:r>
            <a:r>
              <a:rPr sz="2400" lang="en-US"/>
              <a:t> </a:t>
            </a:r>
            <a:r>
              <a:rPr sz="2400" lang="en-US"/>
              <a:t>quantities describing fluid flows: scalar and vector quantities. </a:t>
            </a:r>
            <a:endParaRPr sz="2800" lang="en-US"/>
          </a:p>
          <a:p>
            <a:pPr algn="l" indent="-342900" marL="342900">
              <a:buFont typeface="Wingdings" charset="2"/>
              <a:buChar char="ü"/>
            </a:pPr>
            <a:r>
              <a:rPr sz="2400" lang="en-US"/>
              <a:t>Scalar quantities are quantities that are described only by a magnitude. They do not have a direction of action. For fluids the relevant scalar quantities are</a:t>
            </a:r>
            <a:endParaRPr sz="2800" lang="en-US"/>
          </a:p>
          <a:p>
            <a:pPr algn="l" indent="-342900" marL="342900">
              <a:buFont typeface="Arial"/>
              <a:buChar char="•"/>
            </a:pPr>
            <a:r>
              <a:rPr sz="2400" lang="en-US"/>
              <a:t>temperature</a:t>
            </a:r>
            <a:r>
              <a:rPr sz="2400" lang="en-US"/>
              <a:t> T , measured in K</a:t>
            </a:r>
            <a:endParaRPr sz="2800" lang="en-US"/>
          </a:p>
          <a:p>
            <a:pPr algn="l"/>
            <a:r>
              <a:rPr sz="2400" lang="en-US"/>
              <a:t>•</a:t>
            </a:r>
            <a:r>
              <a:rPr sz="2400" lang="en-US"/>
              <a:t>density ρ, measured in kg m− 3</a:t>
            </a:r>
            <a:endParaRPr sz="2800" lang="en-US"/>
          </a:p>
          <a:p>
            <a:pPr algn="l"/>
            <a:r>
              <a:rPr sz="2400" lang="en-US"/>
              <a:t>•</a:t>
            </a:r>
            <a:r>
              <a:rPr sz="2400" lang="en-US"/>
              <a:t>pressure p, measured in Pa</a:t>
            </a:r>
            <a:endParaRPr sz="2800" lang="en-US"/>
          </a:p>
          <a:p>
            <a:pPr algn="l" indent="-457200" marL="457200">
              <a:buFont typeface="Wingdings" charset="2"/>
              <a:buChar char="ü"/>
            </a:pPr>
            <a:r>
              <a:rPr sz="2800" lang="en-US"/>
              <a:t>Vector quantities have both magnitude and a direction of action. The relevant vector quantities of fluid flows are</a:t>
            </a:r>
            <a:endParaRPr sz="2800" lang="en-US"/>
          </a:p>
          <a:p>
            <a:pPr algn="l"/>
            <a:r>
              <a:rPr sz="2800" lang="en-US"/>
              <a:t>•</a:t>
            </a:r>
            <a:r>
              <a:rPr sz="2800" lang="en-US"/>
              <a:t>position , measured in m</a:t>
            </a:r>
            <a:endParaRPr sz="2800" lang="en-US"/>
          </a:p>
          <a:p>
            <a:pPr algn="l"/>
            <a:r>
              <a:rPr sz="2800" lang="en-US"/>
              <a:t>•</a:t>
            </a:r>
            <a:r>
              <a:rPr sz="2800" lang="en-US"/>
              <a:t>velocity , measured in m s− 1</a:t>
            </a:r>
            <a:endParaRPr sz="2800" lang="en-US"/>
          </a:p>
          <a:p>
            <a:pPr algn="l"/>
            <a:r>
              <a:rPr sz="2800" lang="en-US"/>
              <a:t>•</a:t>
            </a:r>
            <a:r>
              <a:rPr sz="2800" lang="en-US"/>
              <a:t>acceleration , measured in m s− 2</a:t>
            </a:r>
            <a:endParaRPr sz="2800" lang="en-US"/>
          </a:p>
          <a:p>
            <a:pPr algn="l"/>
            <a:endParaRPr sz="2800" lang="en-US"/>
          </a:p>
          <a:p>
            <a:pPr algn="l"/>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
          <p:cNvSpPr>
            <a:spLocks noGrp="1"/>
          </p:cNvSpPr>
          <p:nvPr>
            <p:ph type="ctrTitle"/>
          </p:nvPr>
        </p:nvSpPr>
        <p:spPr>
          <a:xfrm>
            <a:off x="685800" y="144517"/>
            <a:ext cx="7772400" cy="614423"/>
          </a:xfrm>
        </p:spPr>
        <p:txBody>
          <a:bodyPr/>
          <a:p>
            <a:r>
              <a:rPr b="1" sz="2400" lang="en-US"/>
              <a:t>S</a:t>
            </a:r>
            <a:r>
              <a:rPr b="1" sz="2400" lang="en-US"/>
              <a:t>c</a:t>
            </a:r>
            <a:r>
              <a:rPr b="1" sz="2400" lang="en-US"/>
              <a:t>a</a:t>
            </a:r>
            <a:r>
              <a:rPr b="1" sz="2400" lang="en-US"/>
              <a:t>l</a:t>
            </a:r>
            <a:r>
              <a:rPr b="1" sz="2400" lang="en-US"/>
              <a:t>a</a:t>
            </a:r>
            <a:r>
              <a:rPr b="1" sz="2400" lang="en-US"/>
              <a:t>r</a:t>
            </a:r>
            <a:r>
              <a:rPr b="1" sz="2400" lang="en-US"/>
              <a:t> </a:t>
            </a:r>
            <a:r>
              <a:rPr b="1" sz="2400" lang="en-US"/>
              <a:t>Q</a:t>
            </a:r>
            <a:r>
              <a:rPr b="1" sz="2400" lang="en-US"/>
              <a:t>u</a:t>
            </a:r>
            <a:r>
              <a:rPr b="1" sz="2400" lang="en-US"/>
              <a:t>a</a:t>
            </a:r>
            <a:r>
              <a:rPr b="1" sz="2400" lang="en-US"/>
              <a:t>n</a:t>
            </a:r>
            <a:r>
              <a:rPr b="1" sz="2400" lang="en-US"/>
              <a:t>tities</a:t>
            </a:r>
            <a:endParaRPr lang="en-US"/>
          </a:p>
        </p:txBody>
      </p:sp>
      <p:sp>
        <p:nvSpPr>
          <p:cNvPr id="1048591" name=""/>
          <p:cNvSpPr>
            <a:spLocks noGrp="1"/>
          </p:cNvSpPr>
          <p:nvPr>
            <p:ph type="subTitle" idx="1"/>
          </p:nvPr>
        </p:nvSpPr>
        <p:spPr>
          <a:xfrm>
            <a:off x="1143000" y="1002915"/>
            <a:ext cx="6858000" cy="4254885"/>
          </a:xfrm>
        </p:spPr>
        <p:txBody>
          <a:bodyPr>
            <a:normAutofit/>
          </a:bodyPr>
          <a:p>
            <a:pPr algn="l"/>
            <a:r>
              <a:rPr lang="en-US"/>
              <a:t>A scalar or scalar quantity in physics is a physical quantity that can be described by a single element of a number field such as a real number, often accompanied by units of measurement (eg. cm). A scalar is usually said to be a physical quantity that only has magnitude, possibly a sign, and no other characteristics. This is in contrast to vectors, tensors, etc. which are described by several numbers that characterize their magnitude, direction, and so </a:t>
            </a:r>
            <a:r>
              <a:rPr lang="en-US"/>
              <a:t>on.</a:t>
            </a:r>
            <a:endParaRPr lang="en-US"/>
          </a:p>
          <a:p>
            <a:pPr algn="l"/>
            <a:r>
              <a:rPr lang="en-US"/>
              <a:t>Volume</a:t>
            </a:r>
            <a:r>
              <a:rPr lang="en-US"/>
              <a:t>, Speed, Mass, Density, Number of Moles and Angular Frequenc</a:t>
            </a:r>
            <a:r>
              <a:rPr lang="en-US"/>
              <a:t>y</a:t>
            </a:r>
            <a:r>
              <a:rPr lang="en-US"/>
              <a:t> </a:t>
            </a:r>
            <a:r>
              <a:rPr lang="en-US"/>
              <a:t>a</a:t>
            </a:r>
            <a:r>
              <a:rPr lang="en-US"/>
              <a:t>r</a:t>
            </a:r>
            <a:r>
              <a:rPr lang="en-US"/>
              <a:t>e</a:t>
            </a:r>
            <a:r>
              <a:rPr lang="en-US"/>
              <a:t> </a:t>
            </a:r>
            <a:r>
              <a:rPr lang="en-US"/>
              <a:t>e</a:t>
            </a:r>
            <a:r>
              <a:rPr lang="en-US"/>
              <a:t>x</a:t>
            </a:r>
            <a:r>
              <a:rPr lang="en-US"/>
              <a:t>a</a:t>
            </a:r>
            <a:r>
              <a:rPr lang="en-US"/>
              <a:t>m</a:t>
            </a:r>
            <a:r>
              <a:rPr lang="en-US"/>
              <a:t>p</a:t>
            </a:r>
            <a:r>
              <a:rPr lang="en-US"/>
              <a:t>l</a:t>
            </a:r>
            <a:r>
              <a:rPr lang="en-US"/>
              <a:t>e</a:t>
            </a:r>
            <a:r>
              <a:rPr lang="en-US"/>
              <a:t> </a:t>
            </a:r>
            <a:r>
              <a:rPr lang="en-US"/>
              <a:t>o</a:t>
            </a:r>
            <a:r>
              <a:rPr lang="en-US"/>
              <a:t>f</a:t>
            </a:r>
            <a:r>
              <a:rPr lang="en-US"/>
              <a:t> </a:t>
            </a:r>
            <a:r>
              <a:rPr lang="en-US"/>
              <a:t>s</a:t>
            </a:r>
            <a:r>
              <a:rPr lang="en-US"/>
              <a:t>c</a:t>
            </a:r>
            <a:r>
              <a:rPr lang="en-US"/>
              <a:t>a</a:t>
            </a:r>
            <a:r>
              <a:rPr lang="en-US"/>
              <a:t>l</a:t>
            </a:r>
            <a:r>
              <a:rPr lang="en-US"/>
              <a:t>a</a:t>
            </a:r>
            <a:r>
              <a:rPr lang="en-US"/>
              <a:t>r</a:t>
            </a:r>
            <a:r>
              <a:rPr lang="en-US"/>
              <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2" name=""/>
          <p:cNvSpPr>
            <a:spLocks noGrp="1"/>
          </p:cNvSpPr>
          <p:nvPr>
            <p:ph type="ctrTitle"/>
          </p:nvPr>
        </p:nvSpPr>
        <p:spPr>
          <a:xfrm>
            <a:off x="685800" y="105875"/>
            <a:ext cx="7772400" cy="652348"/>
          </a:xfrm>
        </p:spPr>
        <p:txBody>
          <a:bodyPr/>
          <a:p>
            <a:r>
              <a:rPr b="1" sz="2800" lang="en-US"/>
              <a:t>S</a:t>
            </a:r>
            <a:r>
              <a:rPr b="1" sz="2800" lang="en-US"/>
              <a:t>c</a:t>
            </a:r>
            <a:r>
              <a:rPr b="1" sz="2800" lang="en-US"/>
              <a:t>a</a:t>
            </a:r>
            <a:r>
              <a:rPr b="1" sz="2800" lang="en-US"/>
              <a:t>l</a:t>
            </a:r>
            <a:r>
              <a:rPr b="1" sz="2800" lang="en-US"/>
              <a:t>a</a:t>
            </a:r>
            <a:r>
              <a:rPr b="1" sz="2800" lang="en-US"/>
              <a:t>r</a:t>
            </a:r>
            <a:r>
              <a:rPr b="1" sz="2800" lang="en-US"/>
              <a:t> </a:t>
            </a:r>
            <a:r>
              <a:rPr b="1" sz="2800" lang="en-US"/>
              <a:t>formula</a:t>
            </a:r>
            <a:endParaRPr lang="en-US"/>
          </a:p>
        </p:txBody>
      </p:sp>
      <p:sp>
        <p:nvSpPr>
          <p:cNvPr id="1048593" name=""/>
          <p:cNvSpPr>
            <a:spLocks noGrp="1"/>
          </p:cNvSpPr>
          <p:nvPr>
            <p:ph type="subTitle" idx="1"/>
          </p:nvPr>
        </p:nvSpPr>
        <p:spPr>
          <a:xfrm>
            <a:off x="729361" y="1092451"/>
            <a:ext cx="7728839" cy="5313303"/>
          </a:xfrm>
        </p:spPr>
        <p:txBody>
          <a:bodyPr/>
          <a:p>
            <a:pPr algn="l" indent="-342900" marL="342900">
              <a:buFont typeface="Arial"/>
              <a:buChar char="•"/>
            </a:pPr>
            <a:r>
              <a:rPr lang="en-US"/>
              <a:t>The scalar product of two vectors can be constructed by taking the component of one vector in the direction of the other and multiplying it times the magnitude of the other vector. </a:t>
            </a:r>
            <a:endParaRPr lang="en-US"/>
          </a:p>
          <a:p>
            <a:pPr algn="l" indent="-342900" marL="342900">
              <a:buFont typeface="Arial"/>
              <a:buChar char="•"/>
            </a:pPr>
            <a:r>
              <a:rPr lang="en-US"/>
              <a:t> The scalar product is also called the "inner product" or the "dot product" in some mathematics texts.</a:t>
            </a:r>
            <a:endParaRPr lang="en-US"/>
          </a:p>
          <a:p>
            <a:pPr algn="l" indent="-342900" marL="342900">
              <a:buFont typeface="Arial"/>
              <a:buChar char="•"/>
            </a:pPr>
            <a:r>
              <a:rPr lang="en-US"/>
              <a:t>a</a:t>
            </a:r>
            <a:r>
              <a:rPr lang="en-US"/>
              <a:t>.</a:t>
            </a:r>
            <a:r>
              <a:rPr lang="en-US"/>
              <a:t>b</a:t>
            </a:r>
            <a:r>
              <a:rPr lang="en-US"/>
              <a:t>=</a:t>
            </a:r>
            <a:r>
              <a:rPr lang="en-US"/>
              <a:t>|</a:t>
            </a:r>
            <a:r>
              <a:rPr lang="en-US"/>
              <a:t>a</a:t>
            </a:r>
            <a:r>
              <a:rPr lang="en-US"/>
              <a:t>|</a:t>
            </a:r>
            <a:r>
              <a:rPr lang="en-US"/>
              <a:t>|</a:t>
            </a:r>
            <a:r>
              <a:rPr lang="en-US"/>
              <a:t>b</a:t>
            </a:r>
            <a:r>
              <a:rPr lang="en-US"/>
              <a:t>|</a:t>
            </a:r>
            <a:r>
              <a:rPr lang="en-US"/>
              <a:t>c</a:t>
            </a:r>
            <a:r>
              <a:rPr lang="en-US"/>
              <a:t>o</a:t>
            </a:r>
            <a:r>
              <a:rPr lang="en-US"/>
              <a:t>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4" name=""/>
          <p:cNvSpPr>
            <a:spLocks noGrp="1"/>
          </p:cNvSpPr>
          <p:nvPr>
            <p:ph type="ctrTitle"/>
          </p:nvPr>
        </p:nvSpPr>
        <p:spPr>
          <a:xfrm>
            <a:off x="685799" y="221677"/>
            <a:ext cx="7772400" cy="676297"/>
          </a:xfrm>
        </p:spPr>
        <p:txBody>
          <a:bodyPr/>
          <a:p>
            <a:r>
              <a:rPr b="1" sz="2800" lang="en-US"/>
              <a:t>V</a:t>
            </a:r>
            <a:r>
              <a:rPr b="1" sz="2800" lang="en-US"/>
              <a:t>e</a:t>
            </a:r>
            <a:r>
              <a:rPr b="1" sz="2800" lang="en-US"/>
              <a:t>c</a:t>
            </a:r>
            <a:r>
              <a:rPr b="1" sz="2800" lang="en-US"/>
              <a:t>t</a:t>
            </a:r>
            <a:r>
              <a:rPr b="1" sz="2800" lang="en-US"/>
              <a:t>o</a:t>
            </a:r>
            <a:r>
              <a:rPr b="1" sz="2800" lang="en-US"/>
              <a:t>r</a:t>
            </a:r>
            <a:r>
              <a:rPr b="1" sz="2800" lang="en-US"/>
              <a:t> </a:t>
            </a:r>
            <a:r>
              <a:rPr b="1" sz="2800" lang="en-US"/>
              <a:t>Quantities</a:t>
            </a:r>
            <a:endParaRPr lang="en-US"/>
          </a:p>
        </p:txBody>
      </p:sp>
      <p:sp>
        <p:nvSpPr>
          <p:cNvPr id="1048595" name=""/>
          <p:cNvSpPr>
            <a:spLocks noGrp="1"/>
          </p:cNvSpPr>
          <p:nvPr>
            <p:ph type="subTitle" idx="1"/>
          </p:nvPr>
        </p:nvSpPr>
        <p:spPr>
          <a:xfrm>
            <a:off x="612474" y="1073684"/>
            <a:ext cx="7841212" cy="4184116"/>
          </a:xfrm>
        </p:spPr>
        <p:txBody>
          <a:bodyPr>
            <a:normAutofit fontScale="91667" lnSpcReduction="20000"/>
          </a:bodyPr>
          <a:p>
            <a:pPr algn="ctr"/>
            <a:r>
              <a:rPr lang="en-US"/>
              <a:t>Vector Quantities: Vector quantities refer to the physical quantities characterized by the presence of both magnitude as well as direction. For example, displacement, force, torque, momentum, acceleration, velocity, etc.</a:t>
            </a:r>
            <a:endParaRPr lang="en-US"/>
          </a:p>
          <a:p>
            <a:pPr algn="ctr"/>
            <a:r>
              <a:rPr b="1" lang="en-US"/>
              <a:t>U</a:t>
            </a:r>
            <a:r>
              <a:rPr b="1" lang="en-US"/>
              <a:t>n</a:t>
            </a:r>
            <a:r>
              <a:rPr b="1" lang="en-US"/>
              <a:t>i</a:t>
            </a:r>
            <a:r>
              <a:rPr b="1" lang="en-US"/>
              <a:t>t</a:t>
            </a:r>
            <a:endParaRPr lang="en-US"/>
          </a:p>
          <a:p>
            <a:pPr algn="ctr" indent="0" marL="0">
              <a:buNone/>
            </a:pPr>
            <a:r>
              <a:rPr b="0" sz="2400" lang="en-US"/>
              <a:t>The only basic SI unit that is a vector is the meter.</a:t>
            </a:r>
            <a:r>
              <a:rPr b="0" lang="en-US"/>
              <a:t>Some examples of vectors are displacement (e.g. 120 cm at 30°) and velocity (e.g. 12 meters per second north).</a:t>
            </a:r>
            <a:endParaRPr lang="en-US"/>
          </a:p>
          <a:p>
            <a:pPr algn="ctr" indent="0" marL="0">
              <a:buNone/>
            </a:pPr>
            <a:r>
              <a:rPr b="1" lang="en-US"/>
              <a:t>S</a:t>
            </a:r>
            <a:r>
              <a:rPr b="1" lang="en-US"/>
              <a:t>y</a:t>
            </a:r>
            <a:r>
              <a:rPr b="1" lang="en-US"/>
              <a:t>m</a:t>
            </a:r>
            <a:r>
              <a:rPr b="1" lang="en-US"/>
              <a:t>b</a:t>
            </a:r>
            <a:r>
              <a:rPr b="1" lang="en-US"/>
              <a:t>o</a:t>
            </a:r>
            <a:r>
              <a:rPr b="1" lang="en-US"/>
              <a:t>l</a:t>
            </a:r>
            <a:endParaRPr lang="en-US"/>
          </a:p>
          <a:p>
            <a:pPr algn="ctr" indent="0" marL="0">
              <a:buNone/>
            </a:pPr>
            <a:r>
              <a:rPr b="0" lang="en-US"/>
              <a:t>Vector quantities (F, g, v) are written in a bold, serif font — including vector quantities written with Greek symbols (α, τ, ω).</a:t>
            </a:r>
            <a:r>
              <a:rPr b="1" lang="en-US"/>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6" name=""/>
          <p:cNvSpPr>
            <a:spLocks noGrp="1"/>
          </p:cNvSpPr>
          <p:nvPr>
            <p:ph type="ctrTitle"/>
          </p:nvPr>
        </p:nvSpPr>
        <p:spPr>
          <a:xfrm>
            <a:off x="685800" y="451818"/>
            <a:ext cx="7772400" cy="996565"/>
          </a:xfrm>
        </p:spPr>
        <p:txBody>
          <a:bodyPr/>
          <a:p>
            <a:r>
              <a:rPr b="1" sz="2800" lang="en-US"/>
              <a:t>C</a:t>
            </a:r>
            <a:r>
              <a:rPr b="1" sz="2800" lang="en-US"/>
              <a:t>h</a:t>
            </a:r>
            <a:r>
              <a:rPr b="1" sz="2800" lang="en-US"/>
              <a:t>a</a:t>
            </a:r>
            <a:r>
              <a:rPr b="1" sz="2800" lang="en-US"/>
              <a:t>r</a:t>
            </a:r>
            <a:r>
              <a:rPr b="1" sz="2800" lang="en-US"/>
              <a:t>a</a:t>
            </a:r>
            <a:r>
              <a:rPr b="1" sz="2800" lang="en-US"/>
              <a:t>c</a:t>
            </a:r>
            <a:r>
              <a:rPr b="1" sz="2800" lang="en-US"/>
              <a:t>ter</a:t>
            </a:r>
            <a:r>
              <a:rPr b="1" sz="2800" lang="en-US"/>
              <a:t>istics</a:t>
            </a:r>
            <a:endParaRPr lang="en-US"/>
          </a:p>
        </p:txBody>
      </p:sp>
      <p:sp>
        <p:nvSpPr>
          <p:cNvPr id="1048597" name=""/>
          <p:cNvSpPr txBox="1"/>
          <p:nvPr/>
        </p:nvSpPr>
        <p:spPr>
          <a:xfrm rot="21583484">
            <a:off x="936503" y="1916791"/>
            <a:ext cx="7363301" cy="3025140"/>
          </a:xfrm>
          <a:prstGeom prst="rect"/>
        </p:spPr>
        <p:txBody>
          <a:bodyPr rtlCol="0" wrap="square">
            <a:spAutoFit/>
          </a:bodyPr>
          <a:p>
            <a:r>
              <a:rPr sz="2800" lang="en-US">
                <a:solidFill>
                  <a:srgbClr val="000000"/>
                </a:solidFill>
              </a:rPr>
              <a:t>Vector quantities have two characteristics, a magnitude and a direction. Scalar quantities have only a magnitude. When comparing two vector quantities of the same type, you have to compare both the magnitude and the direction. For scalars, you only have to compare the magnitude.</a:t>
            </a:r>
            <a:endParaRPr sz="2800" lang="en-US">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8" name=""/>
          <p:cNvSpPr>
            <a:spLocks noGrp="1"/>
          </p:cNvSpPr>
          <p:nvPr>
            <p:ph type="ctrTitle"/>
          </p:nvPr>
        </p:nvSpPr>
        <p:spPr>
          <a:xfrm>
            <a:off x="685800" y="491882"/>
            <a:ext cx="7772400" cy="753500"/>
          </a:xfrm>
        </p:spPr>
        <p:txBody>
          <a:bodyPr/>
          <a:p>
            <a:r>
              <a:rPr b="1" sz="2800" lang="en-US"/>
              <a:t>S</a:t>
            </a:r>
            <a:r>
              <a:rPr b="1" sz="2800" lang="en-US"/>
              <a:t>i</a:t>
            </a:r>
            <a:r>
              <a:rPr b="1" sz="2800" lang="en-US"/>
              <a:t>m</a:t>
            </a:r>
            <a:r>
              <a:rPr b="1" sz="2800" lang="en-US"/>
              <a:t>i</a:t>
            </a:r>
            <a:r>
              <a:rPr b="1" sz="2800" lang="en-US"/>
              <a:t>l</a:t>
            </a:r>
            <a:r>
              <a:rPr b="1" sz="2800" lang="en-US"/>
              <a:t>a</a:t>
            </a:r>
            <a:r>
              <a:rPr b="1" sz="2800" lang="en-US"/>
              <a:t>r</a:t>
            </a:r>
            <a:r>
              <a:rPr b="1" sz="2800" lang="en-US"/>
              <a:t>i</a:t>
            </a:r>
            <a:r>
              <a:rPr b="1" sz="2800" lang="en-US"/>
              <a:t>ty</a:t>
            </a:r>
            <a:r>
              <a:rPr b="1" sz="2800" lang="en-US"/>
              <a:t> </a:t>
            </a:r>
            <a:r>
              <a:rPr b="1" sz="2800" lang="en-US"/>
              <a:t>b</a:t>
            </a:r>
            <a:r>
              <a:rPr b="1" sz="2800" lang="en-US"/>
              <a:t>e</a:t>
            </a:r>
            <a:r>
              <a:rPr b="1" sz="2800" lang="en-US"/>
              <a:t>t</a:t>
            </a:r>
            <a:r>
              <a:rPr b="1" sz="2800" lang="en-US"/>
              <a:t>w</a:t>
            </a:r>
            <a:r>
              <a:rPr b="1" sz="2800" lang="en-US"/>
              <a:t>e</a:t>
            </a:r>
            <a:r>
              <a:rPr b="1" sz="2800" lang="en-US"/>
              <a:t>e</a:t>
            </a:r>
            <a:r>
              <a:rPr b="1" sz="2800" lang="en-US"/>
              <a:t>n</a:t>
            </a:r>
            <a:r>
              <a:rPr b="1" sz="2800" lang="en-US"/>
              <a:t> </a:t>
            </a:r>
            <a:r>
              <a:rPr b="1" sz="2800" lang="en-US"/>
              <a:t>v</a:t>
            </a:r>
            <a:r>
              <a:rPr b="1" sz="2800" lang="en-US"/>
              <a:t>e</a:t>
            </a:r>
            <a:r>
              <a:rPr b="1" sz="2800" lang="en-US"/>
              <a:t>c</a:t>
            </a:r>
            <a:r>
              <a:rPr b="1" sz="2800" lang="en-US"/>
              <a:t>t</a:t>
            </a:r>
            <a:r>
              <a:rPr b="1" sz="2800" lang="en-US"/>
              <a:t>o</a:t>
            </a:r>
            <a:r>
              <a:rPr b="1" sz="2800" lang="en-US"/>
              <a:t>r</a:t>
            </a:r>
            <a:r>
              <a:rPr b="1" sz="2800" lang="en-US"/>
              <a:t> </a:t>
            </a:r>
            <a:r>
              <a:rPr b="1" sz="2800" lang="en-US"/>
              <a:t>a</a:t>
            </a:r>
            <a:r>
              <a:rPr b="1" sz="2800" lang="en-US"/>
              <a:t>n</a:t>
            </a:r>
            <a:r>
              <a:rPr b="1" sz="2800" lang="en-US"/>
              <a:t>d</a:t>
            </a:r>
            <a:r>
              <a:rPr b="1" sz="2800" lang="en-US"/>
              <a:t> </a:t>
            </a:r>
            <a:r>
              <a:rPr b="1" sz="2800" lang="en-US"/>
              <a:t>s</a:t>
            </a:r>
            <a:r>
              <a:rPr b="1" sz="2800" lang="en-US"/>
              <a:t>c</a:t>
            </a:r>
            <a:r>
              <a:rPr b="1" sz="2800" lang="en-US"/>
              <a:t>a</a:t>
            </a:r>
            <a:r>
              <a:rPr b="1" sz="2800" lang="en-US"/>
              <a:t>l</a:t>
            </a:r>
            <a:r>
              <a:rPr b="1" sz="2800" lang="en-US"/>
              <a:t>a</a:t>
            </a:r>
            <a:r>
              <a:rPr b="1" sz="2800" lang="en-US"/>
              <a:t>r</a:t>
            </a:r>
            <a:r>
              <a:rPr b="1" sz="2800" lang="en-US"/>
              <a:t> </a:t>
            </a:r>
            <a:r>
              <a:rPr b="1" sz="2800" lang="en-US"/>
              <a:t>Quantities</a:t>
            </a:r>
            <a:endParaRPr lang="en-US"/>
          </a:p>
        </p:txBody>
      </p:sp>
      <p:sp>
        <p:nvSpPr>
          <p:cNvPr id="1048599" name=""/>
          <p:cNvSpPr>
            <a:spLocks noGrp="1"/>
          </p:cNvSpPr>
          <p:nvPr>
            <p:ph type="subTitle" idx="1"/>
          </p:nvPr>
        </p:nvSpPr>
        <p:spPr>
          <a:xfrm>
            <a:off x="638578" y="1459692"/>
            <a:ext cx="7894320" cy="4261318"/>
          </a:xfrm>
        </p:spPr>
        <p:txBody>
          <a:bodyPr anchor="b">
            <a:normAutofit fontScale="95833" lnSpcReduction="20000"/>
          </a:bodyPr>
          <a:p>
            <a:r>
              <a:rPr lang="en-US"/>
              <a:t>Similarities between scalar and vector</a:t>
            </a:r>
            <a:endParaRPr lang="en-US"/>
          </a:p>
          <a:p>
            <a:pPr indent="-342900" marL="342900">
              <a:buFont typeface="Arial"/>
              <a:buChar char="•"/>
            </a:pPr>
            <a:r>
              <a:rPr lang="en-US"/>
              <a:t>Both scalar quantity and vector quantity express certain physical quantity.</a:t>
            </a:r>
            <a:endParaRPr lang="en-US"/>
          </a:p>
          <a:p>
            <a:pPr indent="-342900" marL="342900">
              <a:buFont typeface="Arial"/>
              <a:buChar char="•"/>
            </a:pPr>
            <a:r>
              <a:rPr lang="en-US"/>
              <a:t>Both scalar quantities and vector quantities are measurable (can be measured using suitable instrument) and quantifiable (can be expressed as numerical magnitude with corresponding unit of measurement).</a:t>
            </a:r>
            <a:endParaRPr lang="en-US"/>
          </a:p>
          <a:p>
            <a:pPr indent="-342900" marL="342900">
              <a:buFont typeface="Arial"/>
              <a:buChar char="•"/>
            </a:pPr>
            <a:r>
              <a:rPr lang="en-US"/>
              <a:t>Both scalar quantities and vector quantities have certain finite magnitude.</a:t>
            </a:r>
            <a:endParaRPr lang="en-US"/>
          </a:p>
          <a:p>
            <a:pPr algn="ctr" indent="-342900" marL="342900">
              <a:buFont typeface="Arial"/>
              <a:buChar char="•"/>
            </a:pPr>
            <a:r>
              <a:rPr lang="en-US"/>
              <a:t>Both scalar quantities and vector quantities have specific dimension and unit.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rot="0">
            <a:off x="0" y="449538"/>
            <a:ext cx="9144000" cy="6266485"/>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CPH1923</dc:creator>
  <dcterms:created xsi:type="dcterms:W3CDTF">2015-05-10T07:30:45Z</dcterms:created>
  <dcterms:modified xsi:type="dcterms:W3CDTF">2020-08-14T16:16:12Z</dcterms:modified>
</cp:coreProperties>
</file>